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84" r:id="rId5"/>
    <p:sldMasterId id="2147483672" r:id="rId6"/>
  </p:sldMasterIdLst>
  <p:notesMasterIdLst>
    <p:notesMasterId r:id="rId8"/>
  </p:notesMasterIdLst>
  <p:handoutMasterIdLst>
    <p:handoutMasterId r:id="rId9"/>
  </p:handoutMasterIdLst>
  <p:sldIdLst>
    <p:sldId id="257" r:id="rId7"/>
  </p:sldIdLst>
  <p:sldSz cx="10058400" cy="15544800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92"/>
    <a:srgbClr val="8B1551"/>
    <a:srgbClr val="F399C0"/>
    <a:srgbClr val="B51F6D"/>
    <a:srgbClr val="FA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6"/>
    <p:restoredTop sz="94676"/>
  </p:normalViewPr>
  <p:slideViewPr>
    <p:cSldViewPr snapToGrid="0" snapToObjects="1">
      <p:cViewPr varScale="1">
        <p:scale>
          <a:sx n="83" d="100"/>
          <a:sy n="83" d="100"/>
        </p:scale>
        <p:origin x="586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2" d="100"/>
          <a:sy n="162" d="100"/>
        </p:scale>
        <p:origin x="6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090516-EA5D-8F2B-1345-543EF3541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7DBEB3-7F4F-1D92-41BD-C302FAFB30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35FBB-374F-8145-BB28-95838AF4E0A9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A32E36-250F-A6D4-8F90-80A8B4EC86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70B94C-D243-5A8D-F807-1B3309F61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2AC65-5E7D-2644-860B-F0265994FF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0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583DA-4C3D-3E49-80CE-9E8124E1A2E1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14DA-5BAD-1245-A48B-8F3B01088F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52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1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544763"/>
            <a:ext cx="7543800" cy="5411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513"/>
            <a:ext cx="7543800" cy="375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4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75088"/>
            <a:ext cx="8675688" cy="64658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402888"/>
            <a:ext cx="8675688" cy="3400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8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4138613"/>
            <a:ext cx="4260850" cy="98631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4138613"/>
            <a:ext cx="4260850" cy="98631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97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827088"/>
            <a:ext cx="8675688" cy="3005137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3810000"/>
            <a:ext cx="4256088" cy="186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5678488"/>
            <a:ext cx="4256088" cy="83518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3810000"/>
            <a:ext cx="4275138" cy="186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5678488"/>
            <a:ext cx="4275138" cy="83518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036638"/>
            <a:ext cx="3244850" cy="3627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2238375"/>
            <a:ext cx="5091113" cy="11047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4664075"/>
            <a:ext cx="3244850" cy="8639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54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036638"/>
            <a:ext cx="3244850" cy="3627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2238375"/>
            <a:ext cx="5091113" cy="11047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4664075"/>
            <a:ext cx="3244850" cy="8639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5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827088"/>
            <a:ext cx="2168525" cy="13174662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827088"/>
            <a:ext cx="6353175" cy="13174662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17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544763"/>
            <a:ext cx="7543800" cy="5411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513"/>
            <a:ext cx="7543800" cy="375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2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75088"/>
            <a:ext cx="8675688" cy="64658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402888"/>
            <a:ext cx="8675688" cy="3400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8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4138613"/>
            <a:ext cx="4260850" cy="98631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4138613"/>
            <a:ext cx="4260850" cy="98631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5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827088"/>
            <a:ext cx="8675688" cy="3005137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3810000"/>
            <a:ext cx="4256088" cy="186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5678488"/>
            <a:ext cx="4256088" cy="83518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3810000"/>
            <a:ext cx="4275138" cy="1868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5678488"/>
            <a:ext cx="4275138" cy="8351837"/>
          </a:xfrm>
        </p:spPr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306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036638"/>
            <a:ext cx="3244850" cy="3627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2238375"/>
            <a:ext cx="5091113" cy="11047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4664075"/>
            <a:ext cx="3244850" cy="8639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7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036638"/>
            <a:ext cx="3244850" cy="3627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2238375"/>
            <a:ext cx="5091113" cy="11047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4664075"/>
            <a:ext cx="3244850" cy="8639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5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8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827088"/>
            <a:ext cx="2168525" cy="13174662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827088"/>
            <a:ext cx="6353175" cy="13174662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00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4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85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1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4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833B-6547-4641-ACE4-47719E65BD3D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9034-B503-FC45-A535-33FD2E2EB1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827088"/>
            <a:ext cx="8674100" cy="300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4138613"/>
            <a:ext cx="8674100" cy="98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14408150"/>
            <a:ext cx="2262188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FA77-737F-8D4C-8075-61F0D0EB0BE7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14408150"/>
            <a:ext cx="3394075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14408150"/>
            <a:ext cx="2262187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8A0BC-530B-654F-B53C-3B0E8A14DE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827088"/>
            <a:ext cx="8674100" cy="3005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4138613"/>
            <a:ext cx="8674100" cy="98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14408150"/>
            <a:ext cx="2262188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6032-20D8-AC45-9433-DCCEF818CDF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14408150"/>
            <a:ext cx="3394075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14408150"/>
            <a:ext cx="2262187" cy="827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9FA2-9ECE-FA49-AE69-6D816DE628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D1B462-7C4C-2A4D-97C2-20E30BA422AC}"/>
              </a:ext>
            </a:extLst>
          </p:cNvPr>
          <p:cNvSpPr txBox="1"/>
          <p:nvPr/>
        </p:nvSpPr>
        <p:spPr>
          <a:xfrm>
            <a:off x="304800" y="11195201"/>
            <a:ext cx="9448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nom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celui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votre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levée de fonds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0DDA02-3BC5-9416-C422-274EA63EA58D}"/>
              </a:ext>
            </a:extLst>
          </p:cNvPr>
          <p:cNvCxnSpPr>
            <a:cxnSpLocks/>
          </p:cNvCxnSpPr>
          <p:nvPr/>
        </p:nvCxnSpPr>
        <p:spPr>
          <a:xfrm>
            <a:off x="1022888" y="10755823"/>
            <a:ext cx="80746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3A062F7-D9E5-54F5-F80E-627734FC3A04}"/>
              </a:ext>
            </a:extLst>
          </p:cNvPr>
          <p:cNvCxnSpPr>
            <a:cxnSpLocks/>
          </p:cNvCxnSpPr>
          <p:nvPr/>
        </p:nvCxnSpPr>
        <p:spPr>
          <a:xfrm>
            <a:off x="1022888" y="12724108"/>
            <a:ext cx="80746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55200F2FEEE4087322BCF47248050" ma:contentTypeVersion="37" ma:contentTypeDescription="Crée un document." ma:contentTypeScope="" ma:versionID="2d51597fe93ce596f68faf025383ba6f">
  <xsd:schema xmlns:xsd="http://www.w3.org/2001/XMLSchema" xmlns:xs="http://www.w3.org/2001/XMLSchema" xmlns:p="http://schemas.microsoft.com/office/2006/metadata/properties" xmlns:ns2="8f62087f-6e96-4324-85be-998247bc7058" xmlns:ns3="1f91eef1-ba18-45a4-a532-01a2369d3379" targetNamespace="http://schemas.microsoft.com/office/2006/metadata/properties" ma:root="true" ma:fieldsID="0ccd21cbb9419a08982c4ee831fc5fe0" ns2:_="" ns3:_="">
    <xsd:import namespace="8f62087f-6e96-4324-85be-998247bc7058"/>
    <xsd:import namespace="1f91eef1-ba18-45a4-a532-01a2369d3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x004d_AJ20251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2087f-6e96-4324-85be-998247bc7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4d_AJ20251" ma:index="26" nillable="true" ma:displayName="MAJ 20251" ma:description="Indiquer si le fichier nécessite une MAJ du logo Fondation pour la version sans rondelle. (logo 2025)" ma:format="Dropdown" ma:internalName="_x004d_AJ20251">
      <xsd:simpleType>
        <xsd:restriction base="dms:Choice">
          <xsd:enumeration value="Mettre à jour"/>
          <xsd:enumeration value="À jour"/>
          <xsd:enumeration value="À vérifier"/>
          <xsd:enumeration value="Archive"/>
          <xsd:enumeration value="N/A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1eef1-ba18-45a4-a532-01a2369d33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416c35-4097-4294-81b0-6c15ea20876c}" ma:internalName="TaxCatchAll" ma:showField="CatchAllData" ma:web="1f91eef1-ba18-45a4-a532-01a2369d33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62087f-6e96-4324-85be-998247bc7058">
      <Terms xmlns="http://schemas.microsoft.com/office/infopath/2007/PartnerControls"/>
    </lcf76f155ced4ddcb4097134ff3c332f>
    <TaxCatchAll xmlns="1f91eef1-ba18-45a4-a532-01a2369d3379" xsi:nil="true"/>
    <_x004d_AJ20251 xmlns="8f62087f-6e96-4324-85be-998247bc70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F62685-DC10-4B8D-86C9-F672CC5F6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2087f-6e96-4324-85be-998247bc7058"/>
    <ds:schemaRef ds:uri="1f91eef1-ba18-45a4-a532-01a2369d3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43D86-4778-45B0-80D4-A2AB2BAB9AA2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1f91eef1-ba18-45a4-a532-01a2369d3379"/>
    <ds:schemaRef ds:uri="8f62087f-6e96-4324-85be-998247bc70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66A9B6-3DD9-4A67-A2A8-ECCCDCBED8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10334</TotalTime>
  <Words>10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Thème Office</vt:lpstr>
      <vt:lpstr>1_Custom Design</vt:lpstr>
      <vt:lpstr>Custom Design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Maude Baillargeon</dc:creator>
  <cp:lastModifiedBy>Frédéric Beaupré</cp:lastModifiedBy>
  <cp:revision>98</cp:revision>
  <dcterms:created xsi:type="dcterms:W3CDTF">2016-08-09T17:38:19Z</dcterms:created>
  <dcterms:modified xsi:type="dcterms:W3CDTF">2025-09-17T00:39:25Z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0x0101008AB55200F2FEEE4087322BCF47248050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2022-04-14T18:04:08Z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dec5ed9c-5c4a-407d-b2cd-432bc0dbfe79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